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0"/>
  </p:handoutMasterIdLst>
  <p:sldIdLst>
    <p:sldId id="258" r:id="rId5"/>
    <p:sldId id="266" r:id="rId6"/>
    <p:sldId id="270" r:id="rId7"/>
    <p:sldId id="265" r:id="rId8"/>
    <p:sldId id="271"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ED41F6-0D6C-47EB-9428-EA18DA5ECF11}" v="1" dt="2021-11-08T07:20:27.577"/>
    <p1510:client id="{85D6CF36-507E-4F4C-8E43-B46772D69470}" v="2" dt="2021-11-08T07:23:39.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p:cViewPr varScale="1">
        <p:scale>
          <a:sx n="120" d="100"/>
          <a:sy n="120" d="100"/>
        </p:scale>
        <p:origin x="256" y="1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8EB7032-F0D6-4A01-845E-F640D5DCE90C}" type="datetimeFigureOut">
              <a:rPr lang="nl-NL" smtClean="0"/>
              <a:t>30-11-2021</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1A04F1-D7F4-4979-9173-69F0753CB55B}" type="slidenum">
              <a:rPr lang="nl-NL" smtClean="0"/>
              <a:t>‹nr.›</a:t>
            </a:fld>
            <a:endParaRPr lang="nl-NL"/>
          </a:p>
        </p:txBody>
      </p:sp>
    </p:spTree>
    <p:extLst>
      <p:ext uri="{BB962C8B-B14F-4D97-AF65-F5344CB8AC3E}">
        <p14:creationId xmlns:p14="http://schemas.microsoft.com/office/powerpoint/2010/main" val="3947309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sdia">
    <p:spTree>
      <p:nvGrpSpPr>
        <p:cNvPr id="1" name=""/>
        <p:cNvGrpSpPr/>
        <p:nvPr/>
      </p:nvGrpSpPr>
      <p:grpSpPr>
        <a:xfrm>
          <a:off x="0" y="0"/>
          <a:ext cx="0" cy="0"/>
          <a:chOff x="0" y="0"/>
          <a:chExt cx="0" cy="0"/>
        </a:xfrm>
      </p:grpSpPr>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kstvak 2"/>
          <p:cNvSpPr txBox="1"/>
          <p:nvPr userDrawn="1"/>
        </p:nvSpPr>
        <p:spPr>
          <a:xfrm>
            <a:off x="1130533" y="6142150"/>
            <a:ext cx="4680065" cy="369332"/>
          </a:xfrm>
          <a:prstGeom prst="rect">
            <a:avLst/>
          </a:prstGeom>
          <a:solidFill>
            <a:schemeClr val="bg1"/>
          </a:solidFill>
        </p:spPr>
        <p:txBody>
          <a:bodyPr wrap="square" rtlCol="0">
            <a:spAutoFit/>
          </a:bodyPr>
          <a:lstStyle/>
          <a:p>
            <a:endParaRPr lang="nl-NL"/>
          </a:p>
        </p:txBody>
      </p:sp>
      <p:pic>
        <p:nvPicPr>
          <p:cNvPr id="4" name="Afbeelding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463" y="5787319"/>
            <a:ext cx="6553213" cy="1078994"/>
          </a:xfrm>
          <a:prstGeom prst="rect">
            <a:avLst/>
          </a:prstGeom>
        </p:spPr>
      </p:pic>
    </p:spTree>
    <p:extLst>
      <p:ext uri="{BB962C8B-B14F-4D97-AF65-F5344CB8AC3E}">
        <p14:creationId xmlns:p14="http://schemas.microsoft.com/office/powerpoint/2010/main" val="64145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F2E8EDB-0117-4F64-A745-6EB352BA7353}" type="datetimeFigureOut">
              <a:rPr lang="nl-NL" smtClean="0"/>
              <a:t>30-11-2021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2325E06-12C7-4598-8E7F-45191E674E0B}" type="slidenum">
              <a:rPr lang="nl-NL" smtClean="0"/>
              <a:t>‹nr.›</a:t>
            </a:fld>
            <a:endParaRPr lang="nl-NL"/>
          </a:p>
        </p:txBody>
      </p:sp>
    </p:spTree>
    <p:extLst>
      <p:ext uri="{BB962C8B-B14F-4D97-AF65-F5344CB8AC3E}">
        <p14:creationId xmlns:p14="http://schemas.microsoft.com/office/powerpoint/2010/main" val="2679498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F2E8EDB-0117-4F64-A745-6EB352BA7353}" type="datetimeFigureOut">
              <a:rPr lang="nl-NL" smtClean="0"/>
              <a:t>30-11-2021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2325E06-12C7-4598-8E7F-45191E674E0B}" type="slidenum">
              <a:rPr lang="nl-NL" smtClean="0"/>
              <a:t>‹nr.›</a:t>
            </a:fld>
            <a:endParaRPr lang="nl-NL"/>
          </a:p>
        </p:txBody>
      </p:sp>
    </p:spTree>
    <p:extLst>
      <p:ext uri="{BB962C8B-B14F-4D97-AF65-F5344CB8AC3E}">
        <p14:creationId xmlns:p14="http://schemas.microsoft.com/office/powerpoint/2010/main" val="3045667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MetBeeld">
    <p:spTree>
      <p:nvGrpSpPr>
        <p:cNvPr id="1" name=""/>
        <p:cNvGrpSpPr/>
        <p:nvPr/>
      </p:nvGrpSpPr>
      <p:grpSpPr>
        <a:xfrm>
          <a:off x="0" y="0"/>
          <a:ext cx="0" cy="0"/>
          <a:chOff x="0" y="0"/>
          <a:chExt cx="0" cy="0"/>
        </a:xfrm>
      </p:grpSpPr>
      <p:sp>
        <p:nvSpPr>
          <p:cNvPr id="11" name="Tijdelijke aanduiding voor afbeelding 8"/>
          <p:cNvSpPr>
            <a:spLocks noGrp="1"/>
          </p:cNvSpPr>
          <p:nvPr>
            <p:ph type="pic" sz="quarter" idx="11" hasCustomPrompt="1"/>
          </p:nvPr>
        </p:nvSpPr>
        <p:spPr>
          <a:xfrm>
            <a:off x="0" y="0"/>
            <a:ext cx="9720000" cy="6858000"/>
          </a:xfrm>
        </p:spPr>
        <p:txBody>
          <a:bodyPr/>
          <a:lstStyle>
            <a:lvl1pPr marL="0" indent="0" algn="l">
              <a:buFontTx/>
              <a:buNone/>
              <a:defRPr sz="1600" baseline="0"/>
            </a:lvl1pPr>
          </a:lstStyle>
          <a:p>
            <a:r>
              <a:rPr lang="nl-NL"/>
              <a:t>Klik op het pictogram in het midden om een achtergrondafbeelding toe te voegen (19,05 x 27 cm). </a:t>
            </a:r>
            <a:br>
              <a:rPr lang="nl-NL"/>
            </a:br>
            <a:r>
              <a:rPr lang="nl-NL"/>
              <a:t>Verplaats deze vervolgens naar de achtergrond om de tekst te typen.</a:t>
            </a:r>
          </a:p>
        </p:txBody>
      </p:sp>
      <p:sp>
        <p:nvSpPr>
          <p:cNvPr id="2" name="Titel 1"/>
          <p:cNvSpPr>
            <a:spLocks noGrp="1"/>
          </p:cNvSpPr>
          <p:nvPr>
            <p:ph type="ctrTitle"/>
          </p:nvPr>
        </p:nvSpPr>
        <p:spPr>
          <a:xfrm>
            <a:off x="720000" y="3060000"/>
            <a:ext cx="8280000" cy="720000"/>
          </a:xfrm>
        </p:spPr>
        <p:txBody>
          <a:bodyPr lIns="0" tIns="0" rIns="0" bIns="0" anchor="t" anchorCtr="0">
            <a:noAutofit/>
          </a:bodyPr>
          <a:lstStyle>
            <a:lvl1pPr algn="l">
              <a:defRPr sz="4400" b="1" i="0" baseline="0">
                <a:solidFill>
                  <a:schemeClr val="bg1"/>
                </a:solidFill>
                <a:latin typeface="Arial" panose="020B0604020202020204" pitchFamily="34" charset="0"/>
              </a:defRPr>
            </a:lvl1pPr>
          </a:lstStyle>
          <a:p>
            <a:r>
              <a:rPr lang="nl-NL"/>
              <a:t>Klik om de stijl te bewerken</a:t>
            </a:r>
          </a:p>
        </p:txBody>
      </p:sp>
      <p:sp>
        <p:nvSpPr>
          <p:cNvPr id="3" name="Ondertitel 2"/>
          <p:cNvSpPr>
            <a:spLocks noGrp="1"/>
          </p:cNvSpPr>
          <p:nvPr>
            <p:ph type="subTitle" idx="1"/>
          </p:nvPr>
        </p:nvSpPr>
        <p:spPr>
          <a:xfrm>
            <a:off x="720000" y="3816000"/>
            <a:ext cx="8280000" cy="720000"/>
          </a:xfrm>
        </p:spPr>
        <p:txBody>
          <a:bodyPr lIns="0" tIns="0" rIns="0" bIns="0">
            <a:noAutofit/>
          </a:bodyPr>
          <a:lstStyle>
            <a:lvl1pPr marL="0" indent="0" algn="l">
              <a:buNone/>
              <a:defRPr sz="2400" baseline="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345176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ZonderBeeld">
    <p:spTree>
      <p:nvGrpSpPr>
        <p:cNvPr id="1" name=""/>
        <p:cNvGrpSpPr/>
        <p:nvPr/>
      </p:nvGrpSpPr>
      <p:grpSpPr>
        <a:xfrm>
          <a:off x="0" y="0"/>
          <a:ext cx="0" cy="0"/>
          <a:chOff x="0" y="0"/>
          <a:chExt cx="0" cy="0"/>
        </a:xfrm>
      </p:grpSpPr>
      <p:sp>
        <p:nvSpPr>
          <p:cNvPr id="2" name="Titel 1"/>
          <p:cNvSpPr>
            <a:spLocks noGrp="1"/>
          </p:cNvSpPr>
          <p:nvPr>
            <p:ph type="ctrTitle"/>
          </p:nvPr>
        </p:nvSpPr>
        <p:spPr>
          <a:xfrm>
            <a:off x="720000" y="3060000"/>
            <a:ext cx="8280000" cy="720000"/>
          </a:xfrm>
        </p:spPr>
        <p:txBody>
          <a:bodyPr lIns="0" tIns="0" rIns="0" bIns="0" anchor="t" anchorCtr="0">
            <a:noAutofit/>
          </a:bodyPr>
          <a:lstStyle>
            <a:lvl1pPr algn="l">
              <a:defRPr sz="4400" b="1" i="0" baseline="0">
                <a:solidFill>
                  <a:srgbClr val="1E201F"/>
                </a:solidFill>
                <a:latin typeface="Arial" panose="020B0604020202020204" pitchFamily="34" charset="0"/>
              </a:defRPr>
            </a:lvl1pPr>
          </a:lstStyle>
          <a:p>
            <a:r>
              <a:rPr lang="nl-NL"/>
              <a:t>Klik om de stijl te bewerken</a:t>
            </a:r>
          </a:p>
        </p:txBody>
      </p:sp>
      <p:sp>
        <p:nvSpPr>
          <p:cNvPr id="3" name="Ondertitel 2"/>
          <p:cNvSpPr>
            <a:spLocks noGrp="1"/>
          </p:cNvSpPr>
          <p:nvPr>
            <p:ph type="subTitle" idx="1"/>
          </p:nvPr>
        </p:nvSpPr>
        <p:spPr>
          <a:xfrm>
            <a:off x="720000" y="3816000"/>
            <a:ext cx="8280000" cy="720000"/>
          </a:xfrm>
        </p:spPr>
        <p:txBody>
          <a:bodyPr lIns="0" tIns="0" rIns="0" bIns="0">
            <a:noAutofit/>
          </a:bodyPr>
          <a:lstStyle>
            <a:lvl1pPr marL="0" indent="0" algn="l">
              <a:buNone/>
              <a:defRPr sz="2400" baseline="0">
                <a:solidFill>
                  <a:srgbClr val="1E201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97805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el en tekst/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4280818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fbeelding">
    <p:spTree>
      <p:nvGrpSpPr>
        <p:cNvPr id="1" name=""/>
        <p:cNvGrpSpPr/>
        <p:nvPr/>
      </p:nvGrpSpPr>
      <p:grpSpPr>
        <a:xfrm>
          <a:off x="0" y="0"/>
          <a:ext cx="0" cy="0"/>
          <a:chOff x="0" y="0"/>
          <a:chExt cx="0" cy="0"/>
        </a:xfrm>
      </p:grpSpPr>
      <p:sp>
        <p:nvSpPr>
          <p:cNvPr id="11" name="Tijdelijke aanduiding voor afbeelding 8"/>
          <p:cNvSpPr>
            <a:spLocks noGrp="1"/>
          </p:cNvSpPr>
          <p:nvPr>
            <p:ph type="pic" sz="quarter" idx="11" hasCustomPrompt="1"/>
          </p:nvPr>
        </p:nvSpPr>
        <p:spPr>
          <a:xfrm>
            <a:off x="0" y="0"/>
            <a:ext cx="9720000" cy="6858000"/>
          </a:xfrm>
        </p:spPr>
        <p:txBody>
          <a:bodyPr/>
          <a:lstStyle>
            <a:lvl1pPr marL="0" indent="0" algn="l">
              <a:buFontTx/>
              <a:buNone/>
              <a:defRPr sz="1600" baseline="0"/>
            </a:lvl1pPr>
          </a:lstStyle>
          <a:p>
            <a:r>
              <a:rPr lang="nl-NL"/>
              <a:t>Klik op het pictogram in het midden om een achtergrondafbeelding toe te voegen (19,05 x 27 cm). </a:t>
            </a:r>
            <a:br>
              <a:rPr lang="nl-NL"/>
            </a:br>
            <a:endParaRPr lang="nl-NL"/>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86488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el, tekst en afbeelding">
    <p:spTree>
      <p:nvGrpSpPr>
        <p:cNvPr id="1" name=""/>
        <p:cNvGrpSpPr/>
        <p:nvPr/>
      </p:nvGrpSpPr>
      <p:grpSpPr>
        <a:xfrm>
          <a:off x="0" y="0"/>
          <a:ext cx="0" cy="0"/>
          <a:chOff x="0" y="0"/>
          <a:chExt cx="0" cy="0"/>
        </a:xfrm>
      </p:grpSpPr>
      <p:sp>
        <p:nvSpPr>
          <p:cNvPr id="6" name="Tijdelijke aanduiding voor afbeelding 5"/>
          <p:cNvSpPr>
            <a:spLocks noGrp="1"/>
          </p:cNvSpPr>
          <p:nvPr>
            <p:ph type="pic" sz="quarter" idx="11" hasCustomPrompt="1"/>
          </p:nvPr>
        </p:nvSpPr>
        <p:spPr>
          <a:xfrm>
            <a:off x="0" y="0"/>
            <a:ext cx="9720000" cy="6858000"/>
          </a:xfrm>
        </p:spPr>
        <p:txBody>
          <a:bodyPr>
            <a:noAutofit/>
          </a:bodyPr>
          <a:lstStyle>
            <a:lvl1pPr marL="0" indent="0">
              <a:buFontTx/>
              <a:buNone/>
              <a:defRPr sz="1600"/>
            </a:lvl1pPr>
          </a:lstStyle>
          <a:p>
            <a:r>
              <a:rPr lang="nl-NL"/>
              <a:t>Klik op het pictogram in het midden om een afbeelding toe te voegen (19,05 x 10 cm).</a:t>
            </a:r>
            <a:r>
              <a:rPr lang="nl-NL" sz="1600"/>
              <a:t> </a:t>
            </a:r>
            <a:endParaRPr lang="nl-NL"/>
          </a:p>
        </p:txBody>
      </p:sp>
      <p:pic>
        <p:nvPicPr>
          <p:cNvPr id="4"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843886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 tekst en afbeelding">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4932000" cy="720000"/>
          </a:xfrm>
        </p:spPr>
        <p:txBody>
          <a:bodyPr/>
          <a:lstStyle/>
          <a:p>
            <a:r>
              <a:rPr lang="nl-NL"/>
              <a:t>Klik om de stijl te bewerken</a:t>
            </a:r>
          </a:p>
        </p:txBody>
      </p:sp>
      <p:sp>
        <p:nvSpPr>
          <p:cNvPr id="4" name="Tijdelijke aanduiding voor tekst 3"/>
          <p:cNvSpPr>
            <a:spLocks noGrp="1"/>
          </p:cNvSpPr>
          <p:nvPr>
            <p:ph type="body" sz="quarter" idx="10" hasCustomPrompt="1"/>
          </p:nvPr>
        </p:nvSpPr>
        <p:spPr>
          <a:xfrm>
            <a:off x="2088000" y="1476000"/>
            <a:ext cx="3600000" cy="4680000"/>
          </a:xfrm>
        </p:spPr>
        <p:txBody>
          <a:bodyPr/>
          <a:lstStyle/>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afbeelding 5"/>
          <p:cNvSpPr>
            <a:spLocks noGrp="1"/>
          </p:cNvSpPr>
          <p:nvPr>
            <p:ph type="pic" sz="quarter" idx="11" hasCustomPrompt="1"/>
          </p:nvPr>
        </p:nvSpPr>
        <p:spPr>
          <a:xfrm>
            <a:off x="6120000" y="0"/>
            <a:ext cx="3600000" cy="6858000"/>
          </a:xfrm>
        </p:spPr>
        <p:txBody>
          <a:bodyPr>
            <a:normAutofit/>
          </a:bodyPr>
          <a:lstStyle>
            <a:lvl1pPr marL="0" indent="0">
              <a:buFontTx/>
              <a:buNone/>
              <a:defRPr sz="1600"/>
            </a:lvl1pPr>
          </a:lstStyle>
          <a:p>
            <a:r>
              <a:rPr lang="nl-NL"/>
              <a:t>Klik op het pictogram in het midden om een afbeelding toe te voegen (19,05 x 10 cm).</a:t>
            </a:r>
            <a:r>
              <a:rPr lang="nl-NL" sz="1600"/>
              <a:t> </a:t>
            </a:r>
            <a:endParaRPr lang="nl-NL"/>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54039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4932000" cy="720000"/>
          </a:xfrm>
        </p:spPr>
        <p:txBody>
          <a:bodyPr/>
          <a:lstStyle/>
          <a:p>
            <a:r>
              <a:rPr lang="nl-NL"/>
              <a:t>Klik om de stijl te bewerken</a:t>
            </a:r>
          </a:p>
        </p:txBody>
      </p:sp>
      <p:sp>
        <p:nvSpPr>
          <p:cNvPr id="4" name="Tijdelijke aanduiding voor tekst 3"/>
          <p:cNvSpPr>
            <a:spLocks noGrp="1"/>
          </p:cNvSpPr>
          <p:nvPr>
            <p:ph type="body" sz="quarter" idx="10" hasCustomPrompt="1"/>
          </p:nvPr>
        </p:nvSpPr>
        <p:spPr>
          <a:xfrm>
            <a:off x="2088000" y="1476000"/>
            <a:ext cx="7200000" cy="4680000"/>
          </a:xfrm>
        </p:spPr>
        <p:txBody>
          <a:bodyPr/>
          <a:lstStyle/>
          <a:p>
            <a:pPr lvl="1"/>
            <a:r>
              <a:rPr lang="nl-NL"/>
              <a:t>Tweede niveau</a:t>
            </a:r>
          </a:p>
          <a:p>
            <a:pPr lvl="2"/>
            <a:r>
              <a:rPr lang="nl-NL"/>
              <a:t>Derde niveau</a:t>
            </a:r>
          </a:p>
          <a:p>
            <a:pPr lvl="3"/>
            <a:r>
              <a:rPr lang="nl-NL"/>
              <a:t>Vierde niveau</a:t>
            </a:r>
          </a:p>
          <a:p>
            <a:pPr lvl="4"/>
            <a:r>
              <a:rPr lang="nl-NL"/>
              <a:t>Vijfde niveau</a:t>
            </a:r>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349904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lotdia">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kstvak 2"/>
          <p:cNvSpPr txBox="1"/>
          <p:nvPr userDrawn="1"/>
        </p:nvSpPr>
        <p:spPr>
          <a:xfrm>
            <a:off x="1130533" y="6142150"/>
            <a:ext cx="4680065" cy="369332"/>
          </a:xfrm>
          <a:prstGeom prst="rect">
            <a:avLst/>
          </a:prstGeom>
          <a:solidFill>
            <a:schemeClr val="bg1"/>
          </a:solidFill>
        </p:spPr>
        <p:txBody>
          <a:bodyPr wrap="square" rtlCol="0">
            <a:spAutoFit/>
          </a:bodyPr>
          <a:lstStyle/>
          <a:p>
            <a:endParaRPr lang="nl-NL"/>
          </a:p>
        </p:txBody>
      </p:sp>
      <p:pic>
        <p:nvPicPr>
          <p:cNvPr id="4" name="Afbeelding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463" y="5787319"/>
            <a:ext cx="6553213" cy="1078994"/>
          </a:xfrm>
          <a:prstGeom prst="rect">
            <a:avLst/>
          </a:prstGeom>
        </p:spPr>
      </p:pic>
    </p:spTree>
    <p:extLst>
      <p:ext uri="{BB962C8B-B14F-4D97-AF65-F5344CB8AC3E}">
        <p14:creationId xmlns:p14="http://schemas.microsoft.com/office/powerpoint/2010/main" val="549768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Afbeelding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
        <p:nvSpPr>
          <p:cNvPr id="2" name="Tijdelijke aanduiding voor titel 1"/>
          <p:cNvSpPr>
            <a:spLocks noGrp="1"/>
          </p:cNvSpPr>
          <p:nvPr>
            <p:ph type="title"/>
          </p:nvPr>
        </p:nvSpPr>
        <p:spPr>
          <a:xfrm>
            <a:off x="756000" y="576000"/>
            <a:ext cx="9036000" cy="1080000"/>
          </a:xfrm>
          <a:prstGeom prst="rect">
            <a:avLst/>
          </a:prstGeom>
        </p:spPr>
        <p:txBody>
          <a:bodyPr vert="horz" lIns="0" tIns="0" rIns="0" bIns="0" rtlCol="0" anchor="t" anchorCtr="0">
            <a:normAutofit/>
          </a:bodyPr>
          <a:lstStyle/>
          <a:p>
            <a:r>
              <a:rPr lang="nl-NL"/>
              <a:t>Klik om de stijl te bewerken</a:t>
            </a:r>
          </a:p>
        </p:txBody>
      </p:sp>
      <p:sp>
        <p:nvSpPr>
          <p:cNvPr id="3" name="Tijdelijke aanduiding voor tekst 2"/>
          <p:cNvSpPr>
            <a:spLocks noGrp="1"/>
          </p:cNvSpPr>
          <p:nvPr>
            <p:ph type="body" idx="1"/>
          </p:nvPr>
        </p:nvSpPr>
        <p:spPr>
          <a:xfrm>
            <a:off x="2052000" y="1728000"/>
            <a:ext cx="7740000" cy="4351338"/>
          </a:xfrm>
          <a:prstGeom prst="rect">
            <a:avLst/>
          </a:prstGeom>
        </p:spPr>
        <p:txBody>
          <a:bodyPr vert="horz" lIns="0" tIns="0" rIns="0" bIns="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625692762"/>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 id="2147483653" r:id="rId5"/>
    <p:sldLayoutId id="2147483657" r:id="rId6"/>
    <p:sldLayoutId id="2147483654" r:id="rId7"/>
    <p:sldLayoutId id="2147483655" r:id="rId8"/>
    <p:sldLayoutId id="2147483656"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baseline="0">
          <a:solidFill>
            <a:srgbClr val="1E201F"/>
          </a:solidFill>
          <a:latin typeface="Arial" panose="020B0604020202020204" pitchFamily="34" charset="0"/>
          <a:ea typeface="+mj-ea"/>
          <a:cs typeface="+mj-cs"/>
        </a:defRPr>
      </a:lvl1pPr>
    </p:titleStyle>
    <p:bodyStyle>
      <a:lvl1pPr marL="0" indent="-360000" algn="l" defTabSz="914400" rtl="0" eaLnBrk="1" latinLnBrk="0" hangingPunct="1">
        <a:lnSpc>
          <a:spcPct val="100000"/>
        </a:lnSpc>
        <a:spcBef>
          <a:spcPts val="0"/>
        </a:spcBef>
        <a:buFont typeface="Arial" panose="020B0604020202020204" pitchFamily="34" charset="0"/>
        <a:buChar char="•"/>
        <a:defRPr sz="2400" kern="1200" baseline="0">
          <a:solidFill>
            <a:srgbClr val="1E201F"/>
          </a:solidFill>
          <a:latin typeface="+mn-lt"/>
          <a:ea typeface="+mn-ea"/>
          <a:cs typeface="+mn-cs"/>
        </a:defRPr>
      </a:lvl1pPr>
      <a:lvl2pPr marL="0" indent="0" algn="l" defTabSz="914400" rtl="0" eaLnBrk="1" latinLnBrk="0" hangingPunct="1">
        <a:lnSpc>
          <a:spcPct val="100000"/>
        </a:lnSpc>
        <a:spcBef>
          <a:spcPts val="0"/>
        </a:spcBef>
        <a:buFontTx/>
        <a:buNone/>
        <a:defRPr sz="2400" kern="1200" baseline="0">
          <a:solidFill>
            <a:srgbClr val="1E201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E201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E201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E201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0.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17010" y="1122363"/>
            <a:ext cx="4641282" cy="2387600"/>
          </a:xfrm>
        </p:spPr>
        <p:txBody>
          <a:bodyPr>
            <a:normAutofit/>
          </a:bodyPr>
          <a:lstStyle/>
          <a:p>
            <a:r>
              <a:rPr lang="nl-NL" sz="6600" b="1"/>
              <a:t>Nieuw leven 1</a:t>
            </a:r>
          </a:p>
        </p:txBody>
      </p:sp>
      <p:sp>
        <p:nvSpPr>
          <p:cNvPr id="3" name="Ondertitel 2"/>
          <p:cNvSpPr>
            <a:spLocks noGrp="1"/>
          </p:cNvSpPr>
          <p:nvPr>
            <p:ph type="subTitle" idx="1"/>
          </p:nvPr>
        </p:nvSpPr>
        <p:spPr>
          <a:xfrm>
            <a:off x="3417010" y="3757612"/>
            <a:ext cx="4641282" cy="1655762"/>
          </a:xfrm>
        </p:spPr>
        <p:txBody>
          <a:bodyPr/>
          <a:lstStyle/>
          <a:p>
            <a:r>
              <a:rPr lang="nl-NL"/>
              <a:t>GWO Klas 2</a:t>
            </a:r>
          </a:p>
        </p:txBody>
      </p:sp>
      <p:pic>
        <p:nvPicPr>
          <p:cNvPr id="1026" name="Picture 2" descr="Upcycled Denim Pocket Organiz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757612"/>
            <a:ext cx="1893010" cy="265826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ekoration mit Recycling  Dekoration mit Recycling #diy #upcycling #reuse #ideen #bastelnmit  The post Dekoration mit Recycling appeared first on Slaapkamer ideeë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933540"/>
            <a:ext cx="1893010" cy="28240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us Blechdosen und Wollresten sind diese kunterbunten Behausungen schnell gewickelt. Gefüllt werden sie mit verschiedenen Materialien, denn Insekten haben da ganz unterschiedliche Vorlieben. Welches Füllmaterial zu wem passt und wie das Insektenhotel gemacht wird kannst du in meinem Honigkukuk-Archiv erfahren. . #honigkukuk #insektenhotel #gartenideen #insects #upcycling #blechdose #kindergarten #nachhaltig #upcycled #kidscrafts #nachhaltigkeit #bastelanleitung #insecthot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4541" y="4164801"/>
            <a:ext cx="2274149" cy="22741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upcycling-vom-bestek-in-originellen-diy-kerzenhalt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84541" y="2420933"/>
            <a:ext cx="2274149" cy="176609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reatief met bestek | Lepels upcycled - lepels op hout Door Marjan280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84541" y="1186656"/>
            <a:ext cx="2247900" cy="125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24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879079"/>
          </a:xfrm>
        </p:spPr>
        <p:txBody>
          <a:bodyPr/>
          <a:lstStyle/>
          <a:p>
            <a:r>
              <a:rPr lang="nl-NL" b="1"/>
              <a:t>Wat ga je doen</a:t>
            </a:r>
          </a:p>
        </p:txBody>
      </p:sp>
      <p:sp>
        <p:nvSpPr>
          <p:cNvPr id="3" name="Tijdelijke aanduiding voor tekst 2"/>
          <p:cNvSpPr>
            <a:spLocks noGrp="1"/>
          </p:cNvSpPr>
          <p:nvPr>
            <p:ph type="body" idx="1"/>
          </p:nvPr>
        </p:nvSpPr>
        <p:spPr>
          <a:xfrm>
            <a:off x="839787" y="1244204"/>
            <a:ext cx="5157787" cy="569118"/>
          </a:xfrm>
        </p:spPr>
        <p:txBody>
          <a:bodyPr>
            <a:normAutofit/>
          </a:bodyPr>
          <a:lstStyle/>
          <a:p>
            <a:r>
              <a:rPr lang="nl-NL" sz="3200"/>
              <a:t>Les 1</a:t>
            </a:r>
          </a:p>
        </p:txBody>
      </p:sp>
      <p:sp>
        <p:nvSpPr>
          <p:cNvPr id="4" name="Tijdelijke aanduiding voor inhoud 3"/>
          <p:cNvSpPr>
            <a:spLocks noGrp="1"/>
          </p:cNvSpPr>
          <p:nvPr>
            <p:ph sz="half" idx="2"/>
          </p:nvPr>
        </p:nvSpPr>
        <p:spPr>
          <a:xfrm>
            <a:off x="839786" y="2083593"/>
            <a:ext cx="9638064" cy="4409281"/>
          </a:xfrm>
        </p:spPr>
        <p:txBody>
          <a:bodyPr>
            <a:normAutofit fontScale="92500" lnSpcReduction="20000"/>
          </a:bodyPr>
          <a:lstStyle/>
          <a:p>
            <a:pPr marL="457200" indent="-457200"/>
            <a:r>
              <a:rPr lang="nl-NL" sz="2800" dirty="0"/>
              <a:t>Je mag alleen werken of met iemand samen.</a:t>
            </a:r>
          </a:p>
          <a:p>
            <a:pPr marL="457200" indent="-457200"/>
            <a:endParaRPr lang="nl-NL" sz="2800" dirty="0"/>
          </a:p>
          <a:p>
            <a:pPr marL="457200" indent="-457200"/>
            <a:r>
              <a:rPr lang="nl-NL" sz="2800" dirty="0"/>
              <a:t>Maak een foto van je (meegenomen) begin product.</a:t>
            </a:r>
          </a:p>
          <a:p>
            <a:pPr marL="457200" indent="-457200"/>
            <a:endParaRPr lang="nl-NL" sz="2800" dirty="0"/>
          </a:p>
          <a:p>
            <a:pPr marL="457200" indent="-457200"/>
            <a:r>
              <a:rPr lang="nl-NL" sz="2800" dirty="0"/>
              <a:t>Zoek 10 afbeeldingen op, wat je hiervan kunt maken. (een collage) </a:t>
            </a:r>
          </a:p>
          <a:p>
            <a:pPr marL="457200" indent="-457200"/>
            <a:endParaRPr lang="nl-NL" sz="2800" dirty="0"/>
          </a:p>
          <a:p>
            <a:pPr marL="457200" indent="-457200"/>
            <a:r>
              <a:rPr lang="nl-NL" sz="2800" dirty="0"/>
              <a:t>Maak een plan wat je gaat doen en overleg met je docent of dit kan.</a:t>
            </a:r>
          </a:p>
          <a:p>
            <a:pPr indent="0">
              <a:buNone/>
            </a:pPr>
            <a:endParaRPr lang="nl-NL" sz="2800" dirty="0"/>
          </a:p>
          <a:p>
            <a:pPr marL="457200" indent="-457200"/>
            <a:r>
              <a:rPr lang="nl-NL" sz="2800" dirty="0"/>
              <a:t>Maak een schets en laat deze controleren door je docent. </a:t>
            </a:r>
          </a:p>
          <a:p>
            <a:pPr marL="457200" indent="-457200"/>
            <a:endParaRPr lang="nl-NL" sz="2800" dirty="0"/>
          </a:p>
          <a:p>
            <a:pPr marL="457200" indent="-457200"/>
            <a:r>
              <a:rPr lang="nl-NL" sz="2800" dirty="0"/>
              <a:t>Bij goedkeuring… AAN DE SLAG!</a:t>
            </a:r>
          </a:p>
          <a:p>
            <a:endParaRPr lang="nl-NL" dirty="0"/>
          </a:p>
        </p:txBody>
      </p:sp>
    </p:spTree>
    <p:extLst>
      <p:ext uri="{BB962C8B-B14F-4D97-AF65-F5344CB8AC3E}">
        <p14:creationId xmlns:p14="http://schemas.microsoft.com/office/powerpoint/2010/main" val="1194165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879079"/>
          </a:xfrm>
        </p:spPr>
        <p:txBody>
          <a:bodyPr/>
          <a:lstStyle/>
          <a:p>
            <a:r>
              <a:rPr lang="nl-NL" b="1"/>
              <a:t>Wat ga je doen</a:t>
            </a:r>
          </a:p>
        </p:txBody>
      </p:sp>
      <p:sp>
        <p:nvSpPr>
          <p:cNvPr id="3" name="Tijdelijke aanduiding voor tekst 2"/>
          <p:cNvSpPr>
            <a:spLocks noGrp="1"/>
          </p:cNvSpPr>
          <p:nvPr>
            <p:ph type="body" idx="1"/>
          </p:nvPr>
        </p:nvSpPr>
        <p:spPr>
          <a:xfrm>
            <a:off x="1197204" y="3293515"/>
            <a:ext cx="5157787" cy="569118"/>
          </a:xfrm>
        </p:spPr>
        <p:txBody>
          <a:bodyPr>
            <a:normAutofit/>
          </a:bodyPr>
          <a:lstStyle/>
          <a:p>
            <a:r>
              <a:rPr lang="nl-NL" sz="3200"/>
              <a:t>Volgende week</a:t>
            </a:r>
          </a:p>
        </p:txBody>
      </p:sp>
      <p:sp>
        <p:nvSpPr>
          <p:cNvPr id="4" name="Tijdelijke aanduiding voor inhoud 3"/>
          <p:cNvSpPr>
            <a:spLocks noGrp="1"/>
          </p:cNvSpPr>
          <p:nvPr>
            <p:ph sz="half" idx="2"/>
          </p:nvPr>
        </p:nvSpPr>
        <p:spPr>
          <a:xfrm>
            <a:off x="1197204" y="1442301"/>
            <a:ext cx="9280646" cy="5050573"/>
          </a:xfrm>
        </p:spPr>
        <p:txBody>
          <a:bodyPr>
            <a:normAutofit lnSpcReduction="10000"/>
          </a:bodyPr>
          <a:lstStyle/>
          <a:p>
            <a:pPr marL="457200" indent="-457200"/>
            <a:r>
              <a:rPr lang="nl-NL" sz="2800"/>
              <a:t>Maak tussen tussendoor ook foto’s van je proces.</a:t>
            </a:r>
          </a:p>
          <a:p>
            <a:pPr marL="457200" indent="-457200"/>
            <a:endParaRPr lang="nl-NL" sz="2800"/>
          </a:p>
          <a:p>
            <a:pPr marL="457200" indent="-457200"/>
            <a:r>
              <a:rPr lang="nl-NL" sz="2800"/>
              <a:t>Ruim eind van de les netjes op.</a:t>
            </a:r>
          </a:p>
          <a:p>
            <a:pPr marL="457200" indent="-457200"/>
            <a:endParaRPr lang="nl-NL" sz="2800"/>
          </a:p>
          <a:p>
            <a:pPr marL="457200" indent="-457200"/>
            <a:endParaRPr lang="nl-NL" sz="2800"/>
          </a:p>
          <a:p>
            <a:pPr marL="457200" indent="-457200"/>
            <a:endParaRPr lang="nl-NL" sz="2800"/>
          </a:p>
          <a:p>
            <a:pPr marL="457200" indent="-457200"/>
            <a:endParaRPr lang="nl-NL" sz="2800"/>
          </a:p>
          <a:p>
            <a:pPr marL="457200" indent="-457200"/>
            <a:r>
              <a:rPr lang="nl-NL" sz="2800"/>
              <a:t>1</a:t>
            </a:r>
            <a:r>
              <a:rPr lang="nl-NL" sz="2800" baseline="30000"/>
              <a:t>ste</a:t>
            </a:r>
            <a:r>
              <a:rPr lang="nl-NL" sz="2800"/>
              <a:t>/2</a:t>
            </a:r>
            <a:r>
              <a:rPr lang="nl-NL" sz="2800" baseline="30000"/>
              <a:t>de</a:t>
            </a:r>
            <a:r>
              <a:rPr lang="nl-NL" sz="2800"/>
              <a:t> uur je product af maken.</a:t>
            </a:r>
          </a:p>
          <a:p>
            <a:pPr marL="457200" indent="-457200"/>
            <a:endParaRPr lang="nl-NL" sz="2800"/>
          </a:p>
          <a:p>
            <a:pPr marL="457200" indent="-457200"/>
            <a:r>
              <a:rPr lang="nl-NL" sz="2800"/>
              <a:t>3</a:t>
            </a:r>
            <a:r>
              <a:rPr lang="nl-NL" sz="2800" baseline="30000"/>
              <a:t>de</a:t>
            </a:r>
            <a:r>
              <a:rPr lang="nl-NL" sz="2800"/>
              <a:t> uur presentatie maken</a:t>
            </a:r>
          </a:p>
          <a:p>
            <a:pPr marL="457200" indent="-457200"/>
            <a:endParaRPr lang="nl-NL" sz="2800"/>
          </a:p>
          <a:p>
            <a:pPr marL="457200" indent="-457200"/>
            <a:r>
              <a:rPr lang="nl-NL" sz="2800"/>
              <a:t>4</a:t>
            </a:r>
            <a:r>
              <a:rPr lang="nl-NL" sz="2800" baseline="30000"/>
              <a:t>de</a:t>
            </a:r>
            <a:r>
              <a:rPr lang="nl-NL" sz="2800"/>
              <a:t> uur presentaties houden,</a:t>
            </a:r>
          </a:p>
          <a:p>
            <a:endParaRPr lang="nl-NL"/>
          </a:p>
        </p:txBody>
      </p:sp>
    </p:spTree>
    <p:extLst>
      <p:ext uri="{BB962C8B-B14F-4D97-AF65-F5344CB8AC3E}">
        <p14:creationId xmlns:p14="http://schemas.microsoft.com/office/powerpoint/2010/main" val="3965724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7785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80021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roeneWelle">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 vmbo zone.potx" id="{DB8FB7E5-F974-418E-9EEA-84BB1C82A924}" vid="{E63BC63C-E57D-4EA0-A47B-FF65A2F849D5}"/>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12B7D394910154998363E95F8F2A469" ma:contentTypeVersion="9" ma:contentTypeDescription="Een nieuw document maken." ma:contentTypeScope="" ma:versionID="37d36e3a7ef3c3704be585bf117036f7">
  <xsd:schema xmlns:xsd="http://www.w3.org/2001/XMLSchema" xmlns:xs="http://www.w3.org/2001/XMLSchema" xmlns:p="http://schemas.microsoft.com/office/2006/metadata/properties" xmlns:ns2="9c5f0c2f-4caa-409a-bbc2-761b032ecee7" targetNamespace="http://schemas.microsoft.com/office/2006/metadata/properties" ma:root="true" ma:fieldsID="482bfc84ccac3842ede4a6df7266f200" ns2:_="">
    <xsd:import namespace="9c5f0c2f-4caa-409a-bbc2-761b032ecee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5f0c2f-4caa-409a-bbc2-761b032ece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0F0C8B-A089-4BB5-A920-DA7D372C06AA}">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9c5f0c2f-4caa-409a-bbc2-761b032ecee7"/>
    <ds:schemaRef ds:uri="http://purl.org/dc/term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6547F191-9CBE-45D2-A5BE-E5012E4638EC}">
  <ds:schemaRefs>
    <ds:schemaRef ds:uri="9c5f0c2f-4caa-409a-bbc2-761b032ecee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1D7F712-C619-4AEA-9316-9DF96AFB44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Presentatie vmbo zone</Template>
  <TotalTime>3</TotalTime>
  <Words>122</Words>
  <Application>Microsoft Macintosh PowerPoint</Application>
  <PresentationFormat>Breedbeeld</PresentationFormat>
  <Paragraphs>29</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Calibri</vt:lpstr>
      <vt:lpstr>Kantoorthema</vt:lpstr>
      <vt:lpstr>Nieuw leven 1</vt:lpstr>
      <vt:lpstr>Wat ga je doen</vt:lpstr>
      <vt:lpstr>Wat ga je doen</vt:lpstr>
      <vt:lpstr>PowerPoint-presentatie</vt:lpstr>
      <vt:lpstr>PowerPoint-presentatie</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Toby Kokhuis</dc:creator>
  <cp:lastModifiedBy>Ria Brinkman</cp:lastModifiedBy>
  <cp:revision>2</cp:revision>
  <dcterms:created xsi:type="dcterms:W3CDTF">2018-11-16T09:51:12Z</dcterms:created>
  <dcterms:modified xsi:type="dcterms:W3CDTF">2021-11-30T18:18:07Z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0x010100012B7D394910154998363E95F8F2A469</vt:lpwstr>
  </property>
</Properties>
</file>